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079500" cy="1079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4660"/>
  </p:normalViewPr>
  <p:slideViewPr>
    <p:cSldViewPr snapToGrid="0" showGuides="1">
      <p:cViewPr varScale="1">
        <p:scale>
          <a:sx n="363" d="100"/>
          <a:sy n="363" d="100"/>
        </p:scale>
        <p:origin x="2176" y="180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176668"/>
            <a:ext cx="917575" cy="375826"/>
          </a:xfrm>
        </p:spPr>
        <p:txBody>
          <a:bodyPr anchor="b"/>
          <a:lstStyle>
            <a:lvl1pPr algn="ctr">
              <a:defRPr sz="70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38" y="566988"/>
            <a:ext cx="809625" cy="260629"/>
          </a:xfrm>
        </p:spPr>
        <p:txBody>
          <a:bodyPr/>
          <a:lstStyle>
            <a:lvl1pPr marL="0" indent="0" algn="ctr">
              <a:buNone/>
              <a:defRPr sz="283"/>
            </a:lvl1pPr>
            <a:lvl2pPr marL="53995" indent="0" algn="ctr">
              <a:buNone/>
              <a:defRPr sz="236"/>
            </a:lvl2pPr>
            <a:lvl3pPr marL="107991" indent="0" algn="ctr">
              <a:buNone/>
              <a:defRPr sz="213"/>
            </a:lvl3pPr>
            <a:lvl4pPr marL="161986" indent="0" algn="ctr">
              <a:buNone/>
              <a:defRPr sz="189"/>
            </a:lvl4pPr>
            <a:lvl5pPr marL="215981" indent="0" algn="ctr">
              <a:buNone/>
              <a:defRPr sz="189"/>
            </a:lvl5pPr>
            <a:lvl6pPr marL="269977" indent="0" algn="ctr">
              <a:buNone/>
              <a:defRPr sz="189"/>
            </a:lvl6pPr>
            <a:lvl7pPr marL="323972" indent="0" algn="ctr">
              <a:buNone/>
              <a:defRPr sz="189"/>
            </a:lvl7pPr>
            <a:lvl8pPr marL="377967" indent="0" algn="ctr">
              <a:buNone/>
              <a:defRPr sz="189"/>
            </a:lvl8pPr>
            <a:lvl9pPr marL="431963" indent="0" algn="ctr">
              <a:buNone/>
              <a:defRPr sz="189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42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989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517" y="57474"/>
            <a:ext cx="232767" cy="91482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16" y="57474"/>
            <a:ext cx="684808" cy="91482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240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53" y="269126"/>
            <a:ext cx="931069" cy="449042"/>
          </a:xfrm>
        </p:spPr>
        <p:txBody>
          <a:bodyPr anchor="b"/>
          <a:lstStyle>
            <a:lvl1pPr>
              <a:defRPr sz="70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53" y="722415"/>
            <a:ext cx="931069" cy="236141"/>
          </a:xfrm>
        </p:spPr>
        <p:txBody>
          <a:bodyPr/>
          <a:lstStyle>
            <a:lvl1pPr marL="0" indent="0">
              <a:buNone/>
              <a:defRPr sz="283">
                <a:solidFill>
                  <a:schemeClr val="tx1"/>
                </a:solidFill>
              </a:defRPr>
            </a:lvl1pPr>
            <a:lvl2pPr marL="53995" indent="0">
              <a:buNone/>
              <a:defRPr sz="236">
                <a:solidFill>
                  <a:schemeClr val="tx1">
                    <a:tint val="75000"/>
                  </a:schemeClr>
                </a:solidFill>
              </a:defRPr>
            </a:lvl2pPr>
            <a:lvl3pPr marL="107991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3pPr>
            <a:lvl4pPr marL="161986" indent="0">
              <a:buNone/>
              <a:defRPr sz="189">
                <a:solidFill>
                  <a:schemeClr val="tx1">
                    <a:tint val="75000"/>
                  </a:schemeClr>
                </a:solidFill>
              </a:defRPr>
            </a:lvl4pPr>
            <a:lvl5pPr marL="215981" indent="0">
              <a:buNone/>
              <a:defRPr sz="189">
                <a:solidFill>
                  <a:schemeClr val="tx1">
                    <a:tint val="75000"/>
                  </a:schemeClr>
                </a:solidFill>
              </a:defRPr>
            </a:lvl5pPr>
            <a:lvl6pPr marL="269977" indent="0">
              <a:buNone/>
              <a:defRPr sz="189">
                <a:solidFill>
                  <a:schemeClr val="tx1">
                    <a:tint val="75000"/>
                  </a:schemeClr>
                </a:solidFill>
              </a:defRPr>
            </a:lvl6pPr>
            <a:lvl7pPr marL="323972" indent="0">
              <a:buNone/>
              <a:defRPr sz="189">
                <a:solidFill>
                  <a:schemeClr val="tx1">
                    <a:tint val="75000"/>
                  </a:schemeClr>
                </a:solidFill>
              </a:defRPr>
            </a:lvl7pPr>
            <a:lvl8pPr marL="377967" indent="0">
              <a:buNone/>
              <a:defRPr sz="189">
                <a:solidFill>
                  <a:schemeClr val="tx1">
                    <a:tint val="75000"/>
                  </a:schemeClr>
                </a:solidFill>
              </a:defRPr>
            </a:lvl8pPr>
            <a:lvl9pPr marL="431963" indent="0">
              <a:buNone/>
              <a:defRPr sz="1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56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15" y="287367"/>
            <a:ext cx="458788" cy="68493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497" y="287367"/>
            <a:ext cx="458788" cy="68493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572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56" y="57474"/>
            <a:ext cx="931069" cy="2086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56" y="264627"/>
            <a:ext cx="456679" cy="129690"/>
          </a:xfrm>
        </p:spPr>
        <p:txBody>
          <a:bodyPr anchor="b"/>
          <a:lstStyle>
            <a:lvl1pPr marL="0" indent="0">
              <a:buNone/>
              <a:defRPr sz="283" b="1"/>
            </a:lvl1pPr>
            <a:lvl2pPr marL="53995" indent="0">
              <a:buNone/>
              <a:defRPr sz="236" b="1"/>
            </a:lvl2pPr>
            <a:lvl3pPr marL="107991" indent="0">
              <a:buNone/>
              <a:defRPr sz="213" b="1"/>
            </a:lvl3pPr>
            <a:lvl4pPr marL="161986" indent="0">
              <a:buNone/>
              <a:defRPr sz="189" b="1"/>
            </a:lvl4pPr>
            <a:lvl5pPr marL="215981" indent="0">
              <a:buNone/>
              <a:defRPr sz="189" b="1"/>
            </a:lvl5pPr>
            <a:lvl6pPr marL="269977" indent="0">
              <a:buNone/>
              <a:defRPr sz="189" b="1"/>
            </a:lvl6pPr>
            <a:lvl7pPr marL="323972" indent="0">
              <a:buNone/>
              <a:defRPr sz="189" b="1"/>
            </a:lvl7pPr>
            <a:lvl8pPr marL="377967" indent="0">
              <a:buNone/>
              <a:defRPr sz="189" b="1"/>
            </a:lvl8pPr>
            <a:lvl9pPr marL="431963" indent="0">
              <a:buNone/>
              <a:defRPr sz="18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56" y="394318"/>
            <a:ext cx="456679" cy="57998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497" y="264627"/>
            <a:ext cx="458928" cy="129690"/>
          </a:xfrm>
        </p:spPr>
        <p:txBody>
          <a:bodyPr anchor="b"/>
          <a:lstStyle>
            <a:lvl1pPr marL="0" indent="0">
              <a:buNone/>
              <a:defRPr sz="283" b="1"/>
            </a:lvl1pPr>
            <a:lvl2pPr marL="53995" indent="0">
              <a:buNone/>
              <a:defRPr sz="236" b="1"/>
            </a:lvl2pPr>
            <a:lvl3pPr marL="107991" indent="0">
              <a:buNone/>
              <a:defRPr sz="213" b="1"/>
            </a:lvl3pPr>
            <a:lvl4pPr marL="161986" indent="0">
              <a:buNone/>
              <a:defRPr sz="189" b="1"/>
            </a:lvl4pPr>
            <a:lvl5pPr marL="215981" indent="0">
              <a:buNone/>
              <a:defRPr sz="189" b="1"/>
            </a:lvl5pPr>
            <a:lvl6pPr marL="269977" indent="0">
              <a:buNone/>
              <a:defRPr sz="189" b="1"/>
            </a:lvl6pPr>
            <a:lvl7pPr marL="323972" indent="0">
              <a:buNone/>
              <a:defRPr sz="189" b="1"/>
            </a:lvl7pPr>
            <a:lvl8pPr marL="377967" indent="0">
              <a:buNone/>
              <a:defRPr sz="189" b="1"/>
            </a:lvl8pPr>
            <a:lvl9pPr marL="431963" indent="0">
              <a:buNone/>
              <a:defRPr sz="18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497" y="394318"/>
            <a:ext cx="458928" cy="57998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5289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778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622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56" y="71967"/>
            <a:ext cx="348167" cy="251883"/>
          </a:xfrm>
        </p:spPr>
        <p:txBody>
          <a:bodyPr anchor="b"/>
          <a:lstStyle>
            <a:lvl1pPr>
              <a:defRPr sz="37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928" y="155428"/>
            <a:ext cx="546497" cy="767145"/>
          </a:xfrm>
        </p:spPr>
        <p:txBody>
          <a:bodyPr/>
          <a:lstStyle>
            <a:lvl1pPr>
              <a:defRPr sz="378"/>
            </a:lvl1pPr>
            <a:lvl2pPr>
              <a:defRPr sz="331"/>
            </a:lvl2pPr>
            <a:lvl3pPr>
              <a:defRPr sz="283"/>
            </a:lvl3pPr>
            <a:lvl4pPr>
              <a:defRPr sz="236"/>
            </a:lvl4pPr>
            <a:lvl5pPr>
              <a:defRPr sz="236"/>
            </a:lvl5pPr>
            <a:lvl6pPr>
              <a:defRPr sz="236"/>
            </a:lvl6pPr>
            <a:lvl7pPr>
              <a:defRPr sz="236"/>
            </a:lvl7pPr>
            <a:lvl8pPr>
              <a:defRPr sz="236"/>
            </a:lvl8pPr>
            <a:lvl9pPr>
              <a:defRPr sz="236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56" y="323850"/>
            <a:ext cx="348167" cy="599972"/>
          </a:xfrm>
        </p:spPr>
        <p:txBody>
          <a:bodyPr/>
          <a:lstStyle>
            <a:lvl1pPr marL="0" indent="0">
              <a:buNone/>
              <a:defRPr sz="189"/>
            </a:lvl1pPr>
            <a:lvl2pPr marL="53995" indent="0">
              <a:buNone/>
              <a:defRPr sz="165"/>
            </a:lvl2pPr>
            <a:lvl3pPr marL="107991" indent="0">
              <a:buNone/>
              <a:defRPr sz="142"/>
            </a:lvl3pPr>
            <a:lvl4pPr marL="161986" indent="0">
              <a:buNone/>
              <a:defRPr sz="118"/>
            </a:lvl4pPr>
            <a:lvl5pPr marL="215981" indent="0">
              <a:buNone/>
              <a:defRPr sz="118"/>
            </a:lvl5pPr>
            <a:lvl6pPr marL="269977" indent="0">
              <a:buNone/>
              <a:defRPr sz="118"/>
            </a:lvl6pPr>
            <a:lvl7pPr marL="323972" indent="0">
              <a:buNone/>
              <a:defRPr sz="118"/>
            </a:lvl7pPr>
            <a:lvl8pPr marL="377967" indent="0">
              <a:buNone/>
              <a:defRPr sz="118"/>
            </a:lvl8pPr>
            <a:lvl9pPr marL="431963" indent="0">
              <a:buNone/>
              <a:defRPr sz="118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52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56" y="71967"/>
            <a:ext cx="348167" cy="251883"/>
          </a:xfrm>
        </p:spPr>
        <p:txBody>
          <a:bodyPr anchor="b"/>
          <a:lstStyle>
            <a:lvl1pPr>
              <a:defRPr sz="37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8928" y="155428"/>
            <a:ext cx="546497" cy="767145"/>
          </a:xfrm>
        </p:spPr>
        <p:txBody>
          <a:bodyPr anchor="t"/>
          <a:lstStyle>
            <a:lvl1pPr marL="0" indent="0">
              <a:buNone/>
              <a:defRPr sz="378"/>
            </a:lvl1pPr>
            <a:lvl2pPr marL="53995" indent="0">
              <a:buNone/>
              <a:defRPr sz="331"/>
            </a:lvl2pPr>
            <a:lvl3pPr marL="107991" indent="0">
              <a:buNone/>
              <a:defRPr sz="283"/>
            </a:lvl3pPr>
            <a:lvl4pPr marL="161986" indent="0">
              <a:buNone/>
              <a:defRPr sz="236"/>
            </a:lvl4pPr>
            <a:lvl5pPr marL="215981" indent="0">
              <a:buNone/>
              <a:defRPr sz="236"/>
            </a:lvl5pPr>
            <a:lvl6pPr marL="269977" indent="0">
              <a:buNone/>
              <a:defRPr sz="236"/>
            </a:lvl6pPr>
            <a:lvl7pPr marL="323972" indent="0">
              <a:buNone/>
              <a:defRPr sz="236"/>
            </a:lvl7pPr>
            <a:lvl8pPr marL="377967" indent="0">
              <a:buNone/>
              <a:defRPr sz="236"/>
            </a:lvl8pPr>
            <a:lvl9pPr marL="431963" indent="0">
              <a:buNone/>
              <a:defRPr sz="23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56" y="323850"/>
            <a:ext cx="348167" cy="599972"/>
          </a:xfrm>
        </p:spPr>
        <p:txBody>
          <a:bodyPr/>
          <a:lstStyle>
            <a:lvl1pPr marL="0" indent="0">
              <a:buNone/>
              <a:defRPr sz="189"/>
            </a:lvl1pPr>
            <a:lvl2pPr marL="53995" indent="0">
              <a:buNone/>
              <a:defRPr sz="165"/>
            </a:lvl2pPr>
            <a:lvl3pPr marL="107991" indent="0">
              <a:buNone/>
              <a:defRPr sz="142"/>
            </a:lvl3pPr>
            <a:lvl4pPr marL="161986" indent="0">
              <a:buNone/>
              <a:defRPr sz="118"/>
            </a:lvl4pPr>
            <a:lvl5pPr marL="215981" indent="0">
              <a:buNone/>
              <a:defRPr sz="118"/>
            </a:lvl5pPr>
            <a:lvl6pPr marL="269977" indent="0">
              <a:buNone/>
              <a:defRPr sz="118"/>
            </a:lvl6pPr>
            <a:lvl7pPr marL="323972" indent="0">
              <a:buNone/>
              <a:defRPr sz="118"/>
            </a:lvl7pPr>
            <a:lvl8pPr marL="377967" indent="0">
              <a:buNone/>
              <a:defRPr sz="118"/>
            </a:lvl8pPr>
            <a:lvl9pPr marL="431963" indent="0">
              <a:buNone/>
              <a:defRPr sz="118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36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16" y="57474"/>
            <a:ext cx="931069" cy="208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16" y="287367"/>
            <a:ext cx="931069" cy="684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15" y="1000537"/>
            <a:ext cx="242888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EDC27-0D9C-4982-9984-427BF09157BE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0537"/>
            <a:ext cx="364331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0537"/>
            <a:ext cx="242888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46961-560C-4163-BF74-1EBB28E77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08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7991" rtl="0" eaLnBrk="1" latinLnBrk="0" hangingPunct="1">
        <a:lnSpc>
          <a:spcPct val="90000"/>
        </a:lnSpc>
        <a:spcBef>
          <a:spcPct val="0"/>
        </a:spcBef>
        <a:buNone/>
        <a:defRPr sz="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107991" rtl="0" eaLnBrk="1" latinLnBrk="0" hangingPunct="1">
        <a:lnSpc>
          <a:spcPct val="90000"/>
        </a:lnSpc>
        <a:spcBef>
          <a:spcPts val="118"/>
        </a:spcBef>
        <a:buFont typeface="Arial" panose="020B0604020202020204" pitchFamily="34" charset="0"/>
        <a:buChar char="•"/>
        <a:defRPr sz="331" kern="1200">
          <a:solidFill>
            <a:schemeClr val="tx1"/>
          </a:solidFill>
          <a:latin typeface="+mn-lt"/>
          <a:ea typeface="+mn-ea"/>
          <a:cs typeface="+mn-cs"/>
        </a:defRPr>
      </a:lvl1pPr>
      <a:lvl2pPr marL="80993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83" kern="1200">
          <a:solidFill>
            <a:schemeClr val="tx1"/>
          </a:solidFill>
          <a:latin typeface="+mn-lt"/>
          <a:ea typeface="+mn-ea"/>
          <a:cs typeface="+mn-cs"/>
        </a:defRPr>
      </a:lvl2pPr>
      <a:lvl3pPr marL="134988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36" kern="1200">
          <a:solidFill>
            <a:schemeClr val="tx1"/>
          </a:solidFill>
          <a:latin typeface="+mn-lt"/>
          <a:ea typeface="+mn-ea"/>
          <a:cs typeface="+mn-cs"/>
        </a:defRPr>
      </a:lvl3pPr>
      <a:lvl4pPr marL="188984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4pPr>
      <a:lvl5pPr marL="242979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5pPr>
      <a:lvl6pPr marL="296974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6pPr>
      <a:lvl7pPr marL="350970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7pPr>
      <a:lvl8pPr marL="404965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8pPr>
      <a:lvl9pPr marL="458960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1pPr>
      <a:lvl2pPr marL="53995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2pPr>
      <a:lvl3pPr marL="107991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3pPr>
      <a:lvl4pPr marL="161986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4pPr>
      <a:lvl5pPr marL="215981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5pPr>
      <a:lvl6pPr marL="269977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6pPr>
      <a:lvl7pPr marL="323972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7pPr>
      <a:lvl8pPr marL="377967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8pPr>
      <a:lvl9pPr marL="431963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2284605F-63EF-49F5-93BF-AE6E6084D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8880"/>
            <a:ext cx="1081080" cy="738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071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s" ma:contentTypeID="0x0101009148F5A04DDD49CBA7127AADA5FB792B00AADE34325A8B49CDA8BB4DB53328F214000B136497CAD54A5B92949194207D036200E6200350C58FD744925BF448386FCC2F" ma:contentTypeVersion="1" ma:contentTypeDescription="Crée un document." ma:contentTypeScope="" ma:versionID="a26d4eb16c2cc08aea50fdd08828f25b">
  <xsd:schema xmlns:xsd="http://www.w3.org/2001/XMLSchema" xmlns:xs="http://www.w3.org/2001/XMLSchema" xmlns:p="http://schemas.microsoft.com/office/2006/metadata/properties" xmlns:ns1="http://schemas.microsoft.com/sharepoint/v3" xmlns:ns2="C93AEC75-96A1-40C2-8AD0-F4EF9E565549" xmlns:ns3="c93aec75-96a1-40c2-8ad0-f4ef9e565549" xmlns:ns4="25ab6918-e79e-461c-be65-ccc64e8e92f9" targetNamespace="http://schemas.microsoft.com/office/2006/metadata/properties" ma:root="true" ma:fieldsID="55cbb800f64f4eddf2e07eed22d5e8ab" ns1:_="" ns2:_="" ns3:_="" ns4:_="">
    <xsd:import namespace="http://schemas.microsoft.com/sharepoint/v3"/>
    <xsd:import namespace="C93AEC75-96A1-40C2-8AD0-F4EF9E565549"/>
    <xsd:import namespace="c93aec75-96a1-40c2-8ad0-f4ef9e565549"/>
    <xsd:import namespace="25ab6918-e79e-461c-be65-ccc64e8e92f9"/>
    <xsd:element name="properties">
      <xsd:complexType>
        <xsd:sequence>
          <xsd:element name="documentManagement">
            <xsd:complexType>
              <xsd:all>
                <xsd:element ref="ns3:MultimediaAssociatedCommentsAndRights" minOccurs="0"/>
                <xsd:element ref="ns3:CEAPriority"/>
                <xsd:element ref="ns3:Credit" minOccurs="0"/>
                <xsd:element ref="ns3:ShootingDate" minOccurs="0"/>
                <xsd:element ref="ns3:ShootingPlace" minOccurs="0"/>
                <xsd:element ref="ns3:Legend" minOccurs="0"/>
                <xsd:element ref="ns2:ImageHeight" minOccurs="0"/>
                <xsd:element ref="ns2:ImageWidth" minOccurs="0"/>
                <xsd:element ref="ns3:BackwardLinks" minOccurs="0"/>
                <xsd:element ref="ns2:ThumbnailExists" minOccurs="0"/>
                <xsd:element ref="ns2:PreviewExists" minOccurs="0"/>
                <xsd:element ref="ns3:ThematicsTaxHTField0" minOccurs="0"/>
                <xsd:element ref="ns4:TaxCatchAll" minOccurs="0"/>
                <xsd:element ref="ns4:TaxCatchAllLabel" minOccurs="0"/>
                <xsd:element ref="ns3:CenterAndUnitTaxHTField0" minOccurs="0"/>
                <xsd:element ref="ns4:TaxKeywordTaxHTField" minOccurs="0"/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31" nillable="true" ma:displayName="Chemin d'URL" ma:hidden="true" ma:list="Docs" ma:internalName="FileRef" ma:readOnly="true" ma:showField="FullUrl">
      <xsd:simpleType>
        <xsd:restriction base="dms:Lookup"/>
      </xsd:simpleType>
    </xsd:element>
    <xsd:element name="File_x0020_Type" ma:index="32" nillable="true" ma:displayName="Type de fichier" ma:hidden="true" ma:internalName="File_x0020_Type" ma:readOnly="true">
      <xsd:simpleType>
        <xsd:restriction base="dms:Text"/>
      </xsd:simpleType>
    </xsd:element>
    <xsd:element name="HTML_x0020_File_x0020_Type" ma:index="33" nillable="true" ma:displayName="Type de fichier HTML" ma:hidden="true" ma:internalName="HTML_x0020_File_x0020_Type" ma:readOnly="true">
      <xsd:simpleType>
        <xsd:restriction base="dms:Text"/>
      </xsd:simpleType>
    </xsd:element>
    <xsd:element name="FSObjType" ma:index="34" nillable="true" ma:displayName="Type d'élément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3AEC75-96A1-40C2-8AD0-F4EF9E565549" elementFormDefault="qualified">
    <xsd:import namespace="http://schemas.microsoft.com/office/2006/documentManagement/types"/>
    <xsd:import namespace="http://schemas.microsoft.com/office/infopath/2007/PartnerControls"/>
    <xsd:element name="ImageHeight" ma:index="11" nillable="true" ma:displayName="Hauteur" ma:internalName="ImageHeight" ma:readOnly="true">
      <xsd:simpleType>
        <xsd:restriction base="dms:Unknown"/>
      </xsd:simpleType>
    </xsd:element>
    <xsd:element name="ImageWidth" ma:index="12" nillable="true" ma:displayName="Largeur" ma:internalName="ImageWidth" ma:readOnly="true">
      <xsd:simpleType>
        <xsd:restriction base="dms:Unknown"/>
      </xsd:simpleType>
    </xsd:element>
    <xsd:element name="ThumbnailExists" ma:index="16" nillable="true" ma:displayName="Une miniature existe" ma:default="FALSE" ma:hidden="true" ma:internalName="ThumbnailExists" ma:readOnly="true">
      <xsd:simpleType>
        <xsd:restriction base="dms:Boolean"/>
      </xsd:simpleType>
    </xsd:element>
    <xsd:element name="PreviewExists" ma:index="17" nillable="true" ma:displayName="Un aperçu existe" ma:default="FALSE" ma:hidden="true" ma:internalName="PreviewExists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3aec75-96a1-40c2-8ad0-f4ef9e565549" elementFormDefault="qualified">
    <xsd:import namespace="http://schemas.microsoft.com/office/2006/documentManagement/types"/>
    <xsd:import namespace="http://schemas.microsoft.com/office/infopath/2007/PartnerControls"/>
    <xsd:element name="MultimediaAssociatedCommentsAndRights" ma:index="5" nillable="true" ma:displayName="Commentaires et droits" ma:internalName="MultimediaAssociatedCommentsAndRights">
      <xsd:simpleType>
        <xsd:restriction base="dms:Note">
          <xsd:maxLength value="255"/>
        </xsd:restriction>
      </xsd:simpleType>
    </xsd:element>
    <xsd:element name="CEAPriority" ma:index="6" ma:displayName="Priorité" ma:decimals="0" ma:default="0" ma:internalName="CEAPriority">
      <xsd:simpleType>
        <xsd:restriction base="dms:Unknown"/>
      </xsd:simpleType>
    </xsd:element>
    <xsd:element name="Credit" ma:index="7" nillable="true" ma:displayName="Credit" ma:internalName="Credit">
      <xsd:simpleType>
        <xsd:restriction base="dms:Text"/>
      </xsd:simpleType>
    </xsd:element>
    <xsd:element name="ShootingDate" ma:index="8" nillable="true" ma:displayName="Date de prise de vue" ma:format="DateTime" ma:LCID="1036" ma:internalName="ShootingDate">
      <xsd:simpleType>
        <xsd:restriction base="dms:DateTime"/>
      </xsd:simpleType>
    </xsd:element>
    <xsd:element name="ShootingPlace" ma:index="9" nillable="true" ma:displayName="Lieu de prise de vue" ma:internalName="ShootingPlace">
      <xsd:simpleType>
        <xsd:restriction base="dms:Text"/>
      </xsd:simpleType>
    </xsd:element>
    <xsd:element name="Legend" ma:index="10" nillable="true" ma:displayName="Légende" ma:description="Le champ sera tronqué s'il est recopié dans le champ texte alternatif" ma:internalName="Legend">
      <xsd:simpleType>
        <xsd:restriction base="dms:Note"/>
      </xsd:simpleType>
    </xsd:element>
    <xsd:element name="BackwardLinks" ma:index="13" nillable="true" ma:displayName="Liens entrants" ma:internalName="BackwardLinks" ma:readOnly="false">
      <xsd:simpleType>
        <xsd:restriction base="dms:Text"/>
      </xsd:simpleType>
    </xsd:element>
    <xsd:element name="ThematicsTaxHTField0" ma:index="21" nillable="true" ma:taxonomy="true" ma:internalName="ThematicsTaxHTField0" ma:taxonomyFieldName="Thematics" ma:displayName="Thématiques" ma:fieldId="{c4af68e9-307a-4318-8504-f93285936fc7}" ma:taxonomyMulti="true" ma:sspId="db42cb7a-152b-46e1-84f8-120076572e66" ma:termSetId="c0870541-22b3-4848-af9f-de49470051b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enterAndUnitTaxHTField0" ma:index="25" nillable="true" ma:taxonomy="true" ma:internalName="CenterAndUnitTaxHTField0" ma:taxonomyFieldName="CenterAndUnit" ma:displayName="Centre et unité" ma:fieldId="{facf9d3d-8cf6-4fab-8f4b-dfbbe29f3a4b}" ma:taxonomyMulti="true" ma:sspId="db42cb7a-152b-46e1-84f8-120076572e66" ma:termSetId="1f7dc335-2495-44ba-8f3a-aabb7aea02e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ab6918-e79e-461c-be65-ccc64e8e92f9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description="" ma:hidden="true" ma:list="{2be8e7d2-0bc1-4506-9461-e33bbef93406}" ma:internalName="TaxCatchAll" ma:showField="CatchAllData" ma:web="25ab6918-e79e-461c-be65-ccc64e8e92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3" nillable="true" ma:displayName="Taxonomy Catch All Column1" ma:description="" ma:hidden="true" ma:list="{2be8e7d2-0bc1-4506-9461-e33bbef93406}" ma:internalName="TaxCatchAllLabel" ma:readOnly="true" ma:showField="CatchAllDataLabel" ma:web="25ab6918-e79e-461c-be65-ccc64e8e92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27" nillable="true" ma:taxonomy="true" ma:internalName="TaxKeywordTaxHTField" ma:taxonomyFieldName="TaxKeyword" ma:displayName="Mots clés d’entreprise" ma:fieldId="{23f27201-bee3-471e-b2e7-b64fd8b7ca38}" ma:taxonomyMulti="true" ma:sspId="db42cb7a-152b-46e1-84f8-120076572e6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ultimediaAssociatedCommentsAndRights xmlns="c93aec75-96a1-40c2-8ad0-f4ef9e565549" xsi:nil="true"/>
    <BackwardLinks xmlns="c93aec75-96a1-40c2-8ad0-f4ef9e565549">0</BackwardLinks>
    <CEAPriority xmlns="c93aec75-96a1-40c2-8ad0-f4ef9e565549">0</CEAPriority>
    <ShootingPlace xmlns="c93aec75-96a1-40c2-8ad0-f4ef9e565549" xsi:nil="true"/>
    <ShootingDate xmlns="c93aec75-96a1-40c2-8ad0-f4ef9e565549" xsi:nil="true"/>
    <CenterAndUnitTaxHTField0 xmlns="c93aec75-96a1-40c2-8ad0-f4ef9e565549">
      <Terms xmlns="http://schemas.microsoft.com/office/infopath/2007/PartnerControls"/>
    </CenterAndUnitTaxHTField0>
    <TaxCatchAll xmlns="25ab6918-e79e-461c-be65-ccc64e8e92f9"/>
    <Legend xmlns="c93aec75-96a1-40c2-8ad0-f4ef9e565549" xsi:nil="true"/>
    <TaxKeywordTaxHTField xmlns="25ab6918-e79e-461c-be65-ccc64e8e92f9">
      <Terms xmlns="http://schemas.microsoft.com/office/infopath/2007/PartnerControls"/>
    </TaxKeywordTaxHTField>
    <Credit xmlns="c93aec75-96a1-40c2-8ad0-f4ef9e565549" xsi:nil="true"/>
    <ThematicsTaxHTField0 xmlns="c93aec75-96a1-40c2-8ad0-f4ef9e565549">
      <Terms xmlns="http://schemas.microsoft.com/office/infopath/2007/PartnerControls"/>
    </ThematicsTaxHTField0>
  </documentManagement>
</p:properties>
</file>

<file path=customXml/itemProps1.xml><?xml version="1.0" encoding="utf-8"?>
<ds:datastoreItem xmlns:ds="http://schemas.openxmlformats.org/officeDocument/2006/customXml" ds:itemID="{E5F34A57-97B7-4300-8F70-9F59581EC9C3}"/>
</file>

<file path=customXml/itemProps2.xml><?xml version="1.0" encoding="utf-8"?>
<ds:datastoreItem xmlns:ds="http://schemas.openxmlformats.org/officeDocument/2006/customXml" ds:itemID="{FD4EBE8F-846C-4541-8912-68B77F4714C9}"/>
</file>

<file path=customXml/itemProps3.xml><?xml version="1.0" encoding="utf-8"?>
<ds:datastoreItem xmlns:ds="http://schemas.openxmlformats.org/officeDocument/2006/customXml" ds:itemID="{79F231B1-99E7-49E8-9182-2AC4B8D4EE6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MANGEOT Isabelle</dc:creator>
  <cp:keywords/>
  <cp:lastModifiedBy>MANGEOT Isabelle</cp:lastModifiedBy>
  <cp:revision>1</cp:revision>
  <dcterms:created xsi:type="dcterms:W3CDTF">2025-04-16T14:58:01Z</dcterms:created>
  <dcterms:modified xsi:type="dcterms:W3CDTF">2025-04-16T15:01:10Z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0x0101009148F5A04DDD49CBA7127AADA5FB792B00AADE34325A8B49CDA8BB4DB53328F214000B136497CAD54A5B92949194207D036200E6200350C58FD744925BF448386FCC2F</vt:lpwstr>
  </property>
  <property fmtid="{D5CDD505-2E9C-101B-9397-08002B2CF9AE}" pid="3" name="TaxKeyword">
    <vt:lpwstr/>
  </property>
  <property fmtid="{D5CDD505-2E9C-101B-9397-08002B2CF9AE}" pid="4" name="CenterAndUnit">
    <vt:lpwstr/>
  </property>
  <property fmtid="{D5CDD505-2E9C-101B-9397-08002B2CF9AE}" pid="5" name="Thematics">
    <vt:lpwstr/>
  </property>
</Properties>
</file>